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76" d="100"/>
          <a:sy n="76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9391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5722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1984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3974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2565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2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6920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1242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8612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07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1664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8B8B2-B4D5-4C8F-8C6E-60ABE43CA152}" type="datetimeFigureOut">
              <a:rPr lang="en-AU" smtClean="0"/>
              <a:t>19/11/2016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69CB2-6022-40AB-A6AC-EF93B68B3E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634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.stackexchange.com/stackoverflow/query/new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Milestone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67105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What is my project?</a:t>
            </a:r>
          </a:p>
          <a:p>
            <a:r>
              <a:rPr lang="en-AU" dirty="0"/>
              <a:t>What have I done?</a:t>
            </a:r>
          </a:p>
          <a:p>
            <a:r>
              <a:rPr lang="en-AU" dirty="0"/>
              <a:t>What will I be doing?</a:t>
            </a:r>
          </a:p>
        </p:txBody>
      </p:sp>
    </p:spTree>
    <p:extLst>
      <p:ext uri="{BB962C8B-B14F-4D97-AF65-F5344CB8AC3E}">
        <p14:creationId xmlns:p14="http://schemas.microsoft.com/office/powerpoint/2010/main" val="349245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is my project?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Duplicate question (and maybe expert) detection in online communities</a:t>
            </a:r>
          </a:p>
          <a:p>
            <a:pPr lvl="1"/>
            <a:r>
              <a:rPr lang="en-AU" dirty="0"/>
              <a:t>Aims to reduce clutter using online learning which will adapt based on context</a:t>
            </a:r>
          </a:p>
          <a:p>
            <a:r>
              <a:rPr lang="en-AU" dirty="0"/>
              <a:t>Data sources:</a:t>
            </a:r>
          </a:p>
          <a:p>
            <a:pPr lvl="1"/>
            <a:r>
              <a:rPr lang="en-AU" dirty="0"/>
              <a:t>Stack overflow (Milestone 1)</a:t>
            </a:r>
          </a:p>
          <a:p>
            <a:pPr lvl="1"/>
            <a:r>
              <a:rPr lang="en-AU" dirty="0"/>
              <a:t>Reddit</a:t>
            </a:r>
          </a:p>
        </p:txBody>
      </p:sp>
    </p:spTree>
    <p:extLst>
      <p:ext uri="{BB962C8B-B14F-4D97-AF65-F5344CB8AC3E}">
        <p14:creationId xmlns:p14="http://schemas.microsoft.com/office/powerpoint/2010/main" val="207543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have I done?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Milestone 1 – created text features:</a:t>
            </a:r>
          </a:p>
          <a:p>
            <a:pPr lvl="1"/>
            <a:r>
              <a:rPr lang="en-AU" dirty="0"/>
              <a:t>LDA</a:t>
            </a:r>
          </a:p>
          <a:p>
            <a:pPr lvl="1"/>
            <a:r>
              <a:rPr lang="en-AU" dirty="0"/>
              <a:t>LSI</a:t>
            </a:r>
          </a:p>
          <a:p>
            <a:pPr lvl="1"/>
            <a:r>
              <a:rPr lang="en-AU" dirty="0"/>
              <a:t>Word 2 </a:t>
            </a:r>
            <a:r>
              <a:rPr lang="en-AU" dirty="0" err="1"/>
              <a:t>vec</a:t>
            </a:r>
            <a:endParaRPr lang="en-AU" dirty="0"/>
          </a:p>
          <a:p>
            <a:r>
              <a:rPr lang="en-AU" dirty="0"/>
              <a:t>Milestone 2 – created a training set and built a simple model…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67535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have I done? (Training set)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What are the features?</a:t>
            </a:r>
          </a:p>
          <a:p>
            <a:pPr lvl="1"/>
            <a:r>
              <a:rPr lang="en-AU" dirty="0"/>
              <a:t>Pairwise comparison of two posts with features as created in milestone 1 (this is done as described by Zhang et al (2015)</a:t>
            </a:r>
          </a:p>
          <a:p>
            <a:endParaRPr lang="en-AU" dirty="0"/>
          </a:p>
          <a:p>
            <a:r>
              <a:rPr lang="en-AU" dirty="0"/>
              <a:t>What are the labels?</a:t>
            </a:r>
          </a:p>
          <a:p>
            <a:pPr lvl="1"/>
            <a:r>
              <a:rPr lang="en-AU" dirty="0"/>
              <a:t>Are the two posts in question a duplicate from one another</a:t>
            </a:r>
          </a:p>
          <a:p>
            <a:pPr lvl="1"/>
            <a:endParaRPr lang="en-AU" dirty="0"/>
          </a:p>
          <a:p>
            <a:r>
              <a:rPr lang="en-AU" dirty="0"/>
              <a:t>How were they labelled?</a:t>
            </a:r>
          </a:p>
          <a:p>
            <a:pPr lvl="1"/>
            <a:r>
              <a:rPr lang="en-AU" dirty="0" err="1"/>
              <a:t>Stackoverflow</a:t>
            </a:r>
            <a:r>
              <a:rPr lang="en-AU" dirty="0"/>
              <a:t>: </a:t>
            </a:r>
            <a:r>
              <a:rPr lang="en-AU" dirty="0">
                <a:hlinkClick r:id="rId2"/>
              </a:rPr>
              <a:t>https://data.stackexchange.com/stackoverflow/query/new</a:t>
            </a:r>
            <a:r>
              <a:rPr lang="en-AU" dirty="0"/>
              <a:t> </a:t>
            </a:r>
          </a:p>
          <a:p>
            <a:pPr lvl="1"/>
            <a:r>
              <a:rPr lang="en-AU" dirty="0"/>
              <a:t>Reddit: Just label </a:t>
            </a:r>
            <a:r>
              <a:rPr lang="en-AU" dirty="0">
                <a:solidFill>
                  <a:srgbClr val="FF0000"/>
                </a:solidFill>
              </a:rPr>
              <a:t>30</a:t>
            </a:r>
            <a:r>
              <a:rPr lang="en-AU" dirty="0"/>
              <a:t> duplicates and this seems to be good enough</a:t>
            </a:r>
          </a:p>
        </p:txBody>
      </p:sp>
    </p:spTree>
    <p:extLst>
      <p:ext uri="{BB962C8B-B14F-4D97-AF65-F5344CB8AC3E}">
        <p14:creationId xmlns:p14="http://schemas.microsoft.com/office/powerpoint/2010/main" val="3203021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have I done? (Training set)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How big are the data sets?</a:t>
            </a:r>
          </a:p>
          <a:p>
            <a:r>
              <a:rPr lang="en-AU" dirty="0"/>
              <a:t>Pairwise comparison means basically doing a Cartesian join with all previously seen posts – so this grows very quickly!</a:t>
            </a:r>
          </a:p>
          <a:p>
            <a:pPr lvl="1"/>
            <a:r>
              <a:rPr lang="en-AU" dirty="0"/>
              <a:t>30 pairs of labelled posts </a:t>
            </a:r>
            <a:r>
              <a:rPr lang="en-AU" dirty="0">
                <a:sym typeface="Wingdings" panose="05000000000000000000" pitchFamily="2" charset="2"/>
              </a:rPr>
              <a:t> &gt; 650 rows for training!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3398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have I done? (Modelling)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Out-of-the-box </a:t>
            </a:r>
            <a:r>
              <a:rPr lang="en-AU" dirty="0" err="1"/>
              <a:t>RandomForest</a:t>
            </a:r>
            <a:endParaRPr lang="en-AU" dirty="0"/>
          </a:p>
          <a:p>
            <a:r>
              <a:rPr lang="en-AU" dirty="0"/>
              <a:t>Recall is over 0.9 for both </a:t>
            </a:r>
            <a:r>
              <a:rPr lang="en-AU" dirty="0" err="1"/>
              <a:t>Stackoverflow</a:t>
            </a:r>
            <a:r>
              <a:rPr lang="en-AU" dirty="0"/>
              <a:t> and Reddit (might be overfitting?)</a:t>
            </a:r>
          </a:p>
        </p:txBody>
      </p:sp>
    </p:spTree>
    <p:extLst>
      <p:ext uri="{BB962C8B-B14F-4D97-AF65-F5344CB8AC3E}">
        <p14:creationId xmlns:p14="http://schemas.microsoft.com/office/powerpoint/2010/main" val="3547787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will I be doing?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See how well model generalises</a:t>
            </a:r>
          </a:p>
          <a:p>
            <a:pPr lvl="1"/>
            <a:r>
              <a:rPr lang="en-AU" dirty="0"/>
              <a:t>Build a Reddit bot and see whether this actually works?</a:t>
            </a:r>
          </a:p>
          <a:p>
            <a:r>
              <a:rPr lang="en-AU" dirty="0"/>
              <a:t>(Stretch) Detect experts to grow corpus of questions automatically</a:t>
            </a:r>
          </a:p>
        </p:txBody>
      </p:sp>
    </p:spTree>
    <p:extLst>
      <p:ext uri="{BB962C8B-B14F-4D97-AF65-F5344CB8AC3E}">
        <p14:creationId xmlns:p14="http://schemas.microsoft.com/office/powerpoint/2010/main" val="1739362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271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Milestone 2</vt:lpstr>
      <vt:lpstr>Agenda</vt:lpstr>
      <vt:lpstr>What is my project? </vt:lpstr>
      <vt:lpstr>What have I done?</vt:lpstr>
      <vt:lpstr>What have I done? (Training set)</vt:lpstr>
      <vt:lpstr>What have I done? (Training set)</vt:lpstr>
      <vt:lpstr>What have I done? (Modelling)</vt:lpstr>
      <vt:lpstr>What will I be doing?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Milestone 2</dc:title>
  <dc:creator>Chapman Siu</dc:creator>
  <cp:lastModifiedBy>Chapman Siu</cp:lastModifiedBy>
  <cp:revision>4</cp:revision>
  <dcterms:created xsi:type="dcterms:W3CDTF">2016-11-19T06:48:22Z</dcterms:created>
  <dcterms:modified xsi:type="dcterms:W3CDTF">2016-11-19T07:15:01Z</dcterms:modified>
</cp:coreProperties>
</file>